
<file path=[Content_Types].xml><?xml version="1.0" encoding="utf-8"?>
<Types xmlns="http://schemas.openxmlformats.org/package/2006/content-types">
  <Default Extension="bin" ContentType="image/unknown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media/image3.jpg" ContentType="image/png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24"/>
  </p:notesMasterIdLst>
  <p:handoutMasterIdLst>
    <p:handoutMasterId r:id="rId25"/>
  </p:handoutMasterIdLst>
  <p:sldIdLst>
    <p:sldId id="256" r:id="rId5"/>
    <p:sldId id="257" r:id="rId6"/>
    <p:sldId id="258" r:id="rId7"/>
    <p:sldId id="259" r:id="rId8"/>
    <p:sldId id="273" r:id="rId9"/>
    <p:sldId id="275" r:id="rId10"/>
    <p:sldId id="274" r:id="rId11"/>
    <p:sldId id="276" r:id="rId12"/>
    <p:sldId id="277" r:id="rId13"/>
    <p:sldId id="278" r:id="rId14"/>
    <p:sldId id="279" r:id="rId15"/>
    <p:sldId id="281" r:id="rId16"/>
    <p:sldId id="260" r:id="rId17"/>
    <p:sldId id="265" r:id="rId18"/>
    <p:sldId id="282" r:id="rId19"/>
    <p:sldId id="283" r:id="rId20"/>
    <p:sldId id="284" r:id="rId21"/>
    <p:sldId id="285" r:id="rId22"/>
    <p:sldId id="272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764" autoAdjust="0"/>
  </p:normalViewPr>
  <p:slideViewPr>
    <p:cSldViewPr snapToGrid="0">
      <p:cViewPr varScale="1">
        <p:scale>
          <a:sx n="103" d="100"/>
          <a:sy n="103" d="100"/>
        </p:scale>
        <p:origin x="126" y="3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0" d="100"/>
          <a:sy n="60" d="100"/>
        </p:scale>
        <p:origin x="3187" y="3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B2C6EDC-7FFA-47A2-B52F-55A206E44B3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7EDDADD-70D2-4CFE-B25E-1F36E04BB91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6639B8-EA76-475F-ABF2-3D49BD1F56D3}" type="datetimeFigureOut">
              <a:rPr lang="en-US" smtClean="0"/>
              <a:t>6/18/2023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0A19CE-73D9-4994-9060-F191EDCCBDA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A47C41-E403-4DA7-841A-2A4B1C464C5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6B7899-3180-4353-9ECC-DB9AF208CDA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91528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4F3147-C309-44B8-AF20-BAB82B7C4F88}" type="datetimeFigureOut">
              <a:rPr lang="en-US" smtClean="0"/>
              <a:t>6/18/2023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CAC06A-4905-4B1A-83C1-3B011A8CF04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71003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CAC06A-4905-4B1A-83C1-3B011A8CF04B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57702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CAC06A-4905-4B1A-83C1-3B011A8CF04B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78430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CAC06A-4905-4B1A-83C1-3B011A8CF04B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32344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CAC06A-4905-4B1A-83C1-3B011A8CF04B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87590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CAC06A-4905-4B1A-83C1-3B011A8CF04B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13927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CAC06A-4905-4B1A-83C1-3B011A8CF04B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26379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CAC06A-4905-4B1A-83C1-3B011A8CF04B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6379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CAC06A-4905-4B1A-83C1-3B011A8CF04B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67703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CAC06A-4905-4B1A-83C1-3B011A8CF04B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44084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CAC06A-4905-4B1A-83C1-3B011A8CF04B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0449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CAC06A-4905-4B1A-83C1-3B011A8CF04B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63391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CAC06A-4905-4B1A-83C1-3B011A8CF04B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7950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CAC06A-4905-4B1A-83C1-3B011A8CF04B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73995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CAC06A-4905-4B1A-83C1-3B011A8CF04B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05244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CAC06A-4905-4B1A-83C1-3B011A8CF04B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09437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CAC06A-4905-4B1A-83C1-3B011A8CF04B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89879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CAC06A-4905-4B1A-83C1-3B011A8CF04B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19533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CAC06A-4905-4B1A-83C1-3B011A8CF04B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01179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CAC06A-4905-4B1A-83C1-3B011A8CF04B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26866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87461A7-C745-4C36-816E-A1BF6EE517A4}"/>
              </a:ext>
            </a:extLst>
          </p:cNvPr>
          <p:cNvSpPr/>
          <p:nvPr userDrawn="1"/>
        </p:nvSpPr>
        <p:spPr>
          <a:xfrm>
            <a:off x="0" y="4554000"/>
            <a:ext cx="12192000" cy="230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A6CD15-EEA4-46CB-A7B3-495FF7C8B4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0000" y="3833999"/>
            <a:ext cx="5937026" cy="720001"/>
          </a:xfrm>
          <a:solidFill>
            <a:schemeClr val="bg1"/>
          </a:solidFill>
        </p:spPr>
        <p:txBody>
          <a:bodyPr anchor="ctr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F20683-79D6-43CE-A167-BF1E25FA44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80000" y="4731026"/>
            <a:ext cx="9144000" cy="7200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194F1B6-7D05-4E73-BA00-BC5670C43D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998793" y="2408820"/>
            <a:ext cx="3399320" cy="2592271"/>
            <a:chOff x="7998793" y="2408820"/>
            <a:chExt cx="3399320" cy="2592271"/>
          </a:xfrm>
        </p:grpSpPr>
        <p:sp>
          <p:nvSpPr>
            <p:cNvPr id="13" name="Graphic 14">
              <a:extLst>
                <a:ext uri="{FF2B5EF4-FFF2-40B4-BE49-F238E27FC236}">
                  <a16:creationId xmlns:a16="http://schemas.microsoft.com/office/drawing/2014/main" id="{8B58D1C2-E2C1-48D1-9CD7-D98859263F8B}"/>
                </a:ext>
              </a:extLst>
            </p:cNvPr>
            <p:cNvSpPr/>
            <p:nvPr userDrawn="1"/>
          </p:nvSpPr>
          <p:spPr>
            <a:xfrm rot="18900000">
              <a:off x="8436128" y="4572466"/>
              <a:ext cx="2357438" cy="428625"/>
            </a:xfrm>
            <a:custGeom>
              <a:avLst/>
              <a:gdLst>
                <a:gd name="connsiteX0" fmla="*/ 0 w 1885950"/>
                <a:gd name="connsiteY0" fmla="*/ 0 h 342900"/>
                <a:gd name="connsiteX1" fmla="*/ 473393 w 1885950"/>
                <a:gd name="connsiteY1" fmla="*/ 342900 h 342900"/>
                <a:gd name="connsiteX2" fmla="*/ 946785 w 1885950"/>
                <a:gd name="connsiteY2" fmla="*/ 0 h 342900"/>
                <a:gd name="connsiteX3" fmla="*/ 1420178 w 1885950"/>
                <a:gd name="connsiteY3" fmla="*/ 342900 h 342900"/>
                <a:gd name="connsiteX4" fmla="*/ 1893570 w 1885950"/>
                <a:gd name="connsiteY4" fmla="*/ 0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85950" h="342900">
                  <a:moveTo>
                    <a:pt x="0" y="0"/>
                  </a:moveTo>
                  <a:cubicBezTo>
                    <a:pt x="236220" y="0"/>
                    <a:pt x="236220" y="342900"/>
                    <a:pt x="473393" y="342900"/>
                  </a:cubicBezTo>
                  <a:cubicBezTo>
                    <a:pt x="709613" y="342900"/>
                    <a:pt x="709613" y="0"/>
                    <a:pt x="946785" y="0"/>
                  </a:cubicBezTo>
                  <a:cubicBezTo>
                    <a:pt x="1183005" y="0"/>
                    <a:pt x="1183005" y="342900"/>
                    <a:pt x="1420178" y="342900"/>
                  </a:cubicBezTo>
                  <a:cubicBezTo>
                    <a:pt x="1657350" y="342900"/>
                    <a:pt x="1656398" y="0"/>
                    <a:pt x="1893570" y="0"/>
                  </a:cubicBezTo>
                </a:path>
              </a:pathLst>
            </a:custGeom>
            <a:noFill/>
            <a:ln w="127000" cap="rnd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A52BDBB4-28D9-4B2B-BA1A-8A20B3CA0A1B}"/>
                </a:ext>
              </a:extLst>
            </p:cNvPr>
            <p:cNvSpPr/>
            <p:nvPr userDrawn="1"/>
          </p:nvSpPr>
          <p:spPr>
            <a:xfrm>
              <a:off x="10505144" y="2408820"/>
              <a:ext cx="892969" cy="892970"/>
            </a:xfrm>
            <a:prstGeom prst="ellipse">
              <a:avLst/>
            </a:prstGeom>
            <a:noFill/>
            <a:ln w="127000" cap="flat">
              <a:solidFill>
                <a:schemeClr val="accent4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6FA2AB67-0CBD-40DF-8724-9E261D88001E}"/>
                </a:ext>
              </a:extLst>
            </p:cNvPr>
            <p:cNvSpPr/>
            <p:nvPr userDrawn="1"/>
          </p:nvSpPr>
          <p:spPr>
            <a:xfrm>
              <a:off x="7998793" y="3156637"/>
              <a:ext cx="1063466" cy="916782"/>
            </a:xfrm>
            <a:prstGeom prst="triangle">
              <a:avLst/>
            </a:prstGeom>
            <a:solidFill>
              <a:schemeClr val="accent5"/>
            </a:solidFill>
            <a:ln w="7620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327967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72C2F631-6179-4019-A4DE-E71E4BCD7A9A}"/>
              </a:ext>
            </a:extLst>
          </p:cNvPr>
          <p:cNvSpPr/>
          <p:nvPr userDrawn="1"/>
        </p:nvSpPr>
        <p:spPr>
          <a:xfrm>
            <a:off x="0" y="0"/>
            <a:ext cx="12192000" cy="30987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3BA779-F1DC-4871-8673-48F90A2ADB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999" y="1152000"/>
            <a:ext cx="5940000" cy="792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D0CDE65-1A53-4205-81E7-9806636D35D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D1C7250-86AB-45C1-A1EF-F426666979B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E0E41E9-E887-49CF-A358-8367F0C34840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D2A4D50-D5D7-4F67-A7F9-A34FE6E898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9998" y="2564295"/>
            <a:ext cx="4680000" cy="3141705"/>
          </a:xfrm>
          <a:solidFill>
            <a:schemeClr val="bg1"/>
          </a:solidFill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FC78E1E2-4A89-4703-BD74-7B982EBCB1B6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6422399" y="2564295"/>
            <a:ext cx="4680000" cy="3141705"/>
          </a:xfrm>
          <a:solidFill>
            <a:schemeClr val="bg1"/>
          </a:solidFill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311924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0AD4645D-B764-4859-9EF5-D320F7C474D4}"/>
              </a:ext>
            </a:extLst>
          </p:cNvPr>
          <p:cNvSpPr/>
          <p:nvPr userDrawn="1"/>
        </p:nvSpPr>
        <p:spPr>
          <a:xfrm>
            <a:off x="0" y="0"/>
            <a:ext cx="12192000" cy="30987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3BA779-F1DC-4871-8673-48F90A2ADB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999" y="1152000"/>
            <a:ext cx="5940000" cy="792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D0CDE65-1A53-4205-81E7-9806636D35D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D1C7250-86AB-45C1-A1EF-F426666979B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E0E41E9-E887-49CF-A358-8367F0C34840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D2A4D50-D5D7-4F67-A7F9-A34FE6E898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9998" y="3473076"/>
            <a:ext cx="4680000" cy="22329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FC78E1E2-4A89-4703-BD74-7B982EBCB1B6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6422399" y="3473076"/>
            <a:ext cx="4680000" cy="22329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4A0AF439-96CB-4860-A71E-A61E0D722A90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1079999" y="2561013"/>
            <a:ext cx="4689604" cy="823912"/>
          </a:xfrm>
          <a:solidFill>
            <a:schemeClr val="accent1">
              <a:lumMod val="50000"/>
            </a:schemeClr>
          </a:solidFill>
        </p:spPr>
        <p:txBody>
          <a:bodyPr anchor="ctr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20C3577A-AD90-453C-A7D5-994712C32F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22399" y="2561013"/>
            <a:ext cx="4689602" cy="823912"/>
          </a:xfrm>
          <a:solidFill>
            <a:schemeClr val="accent3">
              <a:lumMod val="50000"/>
            </a:schemeClr>
          </a:solidFill>
        </p:spPr>
        <p:txBody>
          <a:bodyPr anchor="ctr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767173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236AECC-ED9D-4732-906A-09C9CF08848D}"/>
              </a:ext>
            </a:extLst>
          </p:cNvPr>
          <p:cNvSpPr/>
          <p:nvPr userDrawn="1"/>
        </p:nvSpPr>
        <p:spPr>
          <a:xfrm>
            <a:off x="0" y="0"/>
            <a:ext cx="12192000" cy="30987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A8A581-34C3-4715-AA75-16964CC2BB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999" y="1153399"/>
            <a:ext cx="5940000" cy="792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B24785-859E-46F0-8D0A-E775EE90368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306515-C1D6-4079-91A2-8C1D2BCDCFC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E0E41E9-E887-49CF-A358-8367F0C3484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19449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Option 2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236AECC-ED9D-4732-906A-09C9CF08848D}"/>
              </a:ext>
            </a:extLst>
          </p:cNvPr>
          <p:cNvSpPr/>
          <p:nvPr userDrawn="1"/>
        </p:nvSpPr>
        <p:spPr>
          <a:xfrm>
            <a:off x="0" y="0"/>
            <a:ext cx="12192000" cy="30987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A8A581-34C3-4715-AA75-16964CC2BB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999" y="1153399"/>
            <a:ext cx="5940000" cy="792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B24785-859E-46F0-8D0A-E775EE90368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306515-C1D6-4079-91A2-8C1D2BCDCFC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>
            <a:solidFill>
              <a:schemeClr val="bg1"/>
            </a:solidFill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E0E41E9-E887-49CF-A358-8367F0C3484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86560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No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A8A581-34C3-4715-AA75-16964CC2BB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999" y="1152000"/>
            <a:ext cx="5940000" cy="792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B24785-859E-46F0-8D0A-E775EE90368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306515-C1D6-4079-91A2-8C1D2BCDCFC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E0E41E9-E887-49CF-A358-8367F0C3484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450202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Left Middl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3F1F7A7-3825-4674-B370-D3BEDD3FC66D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D39408-C49A-4750-A547-E1EAD06F80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999" y="3033000"/>
            <a:ext cx="6235201" cy="792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9560AB5-7355-4D05-AA13-FCB0024AF86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44CCDFF2-A2F9-4352-94BB-9BB119095D1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>
            <a:solidFill>
              <a:schemeClr val="accent3"/>
            </a:solidFill>
          </a:ln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fld id="{7E0E41E9-E887-49CF-A358-8367F0C3484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86555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Right Middl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3F1F7A7-3825-4674-B370-D3BEDD3FC66D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D39408-C49A-4750-A547-E1EAD06F80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6799" y="3033000"/>
            <a:ext cx="6235201" cy="792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29028F3-1D82-46F1-B1A3-00830CB35A9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2005FE9B-8EFA-4B5C-B7E0-1BA35304D2F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>
            <a:solidFill>
              <a:schemeClr val="bg1"/>
            </a:solidFill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E0E41E9-E887-49CF-A358-8367F0C3484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23799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D48B3D-5284-49B6-95FE-F6F67199D69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E2B87C-2A1C-4361-ABCD-71640D94910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E0E41E9-E887-49CF-A358-8367F0C3484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92966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29845-7EE3-4215-838A-9B269844ED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EF0B72-F0E4-4D09-8DA2-36F92C9E74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B9E62E-1D1A-4230-8716-C6873BEF0E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07C1F35-FB12-46E2-A9E5-6CB4364CAC8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581B5D9-E2DC-4C3D-8035-080BA5D945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E0E41E9-E887-49CF-A358-8367F0C3484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63117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8CC2B20B-280D-44D1-8DC5-70D2B86B7655}"/>
              </a:ext>
            </a:extLst>
          </p:cNvPr>
          <p:cNvSpPr/>
          <p:nvPr userDrawn="1"/>
        </p:nvSpPr>
        <p:spPr>
          <a:xfrm rot="2448756">
            <a:off x="9181031" y="3380182"/>
            <a:ext cx="878193" cy="27398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8CF6415F-6279-47D7-81A8-7C667B82487D}"/>
              </a:ext>
            </a:extLst>
          </p:cNvPr>
          <p:cNvSpPr/>
          <p:nvPr userDrawn="1"/>
        </p:nvSpPr>
        <p:spPr>
          <a:xfrm>
            <a:off x="10143917" y="1890080"/>
            <a:ext cx="1638502" cy="163850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54F30F7-DC7A-41E3-A364-0B79CF985761}"/>
              </a:ext>
            </a:extLst>
          </p:cNvPr>
          <p:cNvSpPr/>
          <p:nvPr userDrawn="1"/>
        </p:nvSpPr>
        <p:spPr>
          <a:xfrm>
            <a:off x="7746136" y="2778308"/>
            <a:ext cx="1638502" cy="163850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672C4EBD-FB6B-4F9E-8562-1F4DD054DA6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4554538"/>
          </a:xfrm>
          <a:custGeom>
            <a:avLst/>
            <a:gdLst>
              <a:gd name="connsiteX0" fmla="*/ 8530200 w 12192000"/>
              <a:gd name="connsiteY0" fmla="*/ 3146226 h 4554538"/>
              <a:gd name="connsiteX1" fmla="*/ 7998793 w 12192000"/>
              <a:gd name="connsiteY1" fmla="*/ 4074032 h 4554538"/>
              <a:gd name="connsiteX2" fmla="*/ 9061603 w 12192000"/>
              <a:gd name="connsiteY2" fmla="*/ 4074032 h 4554538"/>
              <a:gd name="connsiteX3" fmla="*/ 10971786 w 12192000"/>
              <a:gd name="connsiteY3" fmla="*/ 2468328 h 4554538"/>
              <a:gd name="connsiteX4" fmla="*/ 11359570 w 12192000"/>
              <a:gd name="connsiteY4" fmla="*/ 2856109 h 4554538"/>
              <a:gd name="connsiteX5" fmla="*/ 10971786 w 12192000"/>
              <a:gd name="connsiteY5" fmla="*/ 3243892 h 4554538"/>
              <a:gd name="connsiteX6" fmla="*/ 10584005 w 12192000"/>
              <a:gd name="connsiteY6" fmla="*/ 2856109 h 4554538"/>
              <a:gd name="connsiteX7" fmla="*/ 10971786 w 12192000"/>
              <a:gd name="connsiteY7" fmla="*/ 2468328 h 4554538"/>
              <a:gd name="connsiteX8" fmla="*/ 10971786 w 12192000"/>
              <a:gd name="connsiteY8" fmla="*/ 2344811 h 4554538"/>
              <a:gd name="connsiteX9" fmla="*/ 10460488 w 12192000"/>
              <a:gd name="connsiteY9" fmla="*/ 2856109 h 4554538"/>
              <a:gd name="connsiteX10" fmla="*/ 10971786 w 12192000"/>
              <a:gd name="connsiteY10" fmla="*/ 3367407 h 4554538"/>
              <a:gd name="connsiteX11" fmla="*/ 11483084 w 12192000"/>
              <a:gd name="connsiteY11" fmla="*/ 2856109 h 4554538"/>
              <a:gd name="connsiteX12" fmla="*/ 10971786 w 12192000"/>
              <a:gd name="connsiteY12" fmla="*/ 2344811 h 4554538"/>
              <a:gd name="connsiteX13" fmla="*/ 0 w 12192000"/>
              <a:gd name="connsiteY13" fmla="*/ 0 h 4554538"/>
              <a:gd name="connsiteX14" fmla="*/ 12192000 w 12192000"/>
              <a:gd name="connsiteY14" fmla="*/ 0 h 4554538"/>
              <a:gd name="connsiteX15" fmla="*/ 12192000 w 12192000"/>
              <a:gd name="connsiteY15" fmla="*/ 4554538 h 4554538"/>
              <a:gd name="connsiteX16" fmla="*/ 10247582 w 12192000"/>
              <a:gd name="connsiteY16" fmla="*/ 4554538 h 4554538"/>
              <a:gd name="connsiteX17" fmla="*/ 10312021 w 12192000"/>
              <a:gd name="connsiteY17" fmla="*/ 4461275 h 4554538"/>
              <a:gd name="connsiteX18" fmla="*/ 10316869 w 12192000"/>
              <a:gd name="connsiteY18" fmla="*/ 4142971 h 4554538"/>
              <a:gd name="connsiteX19" fmla="*/ 10357084 w 12192000"/>
              <a:gd name="connsiteY19" fmla="*/ 3838490 h 4554538"/>
              <a:gd name="connsiteX20" fmla="*/ 10357084 w 12192000"/>
              <a:gd name="connsiteY20" fmla="*/ 3749442 h 4554538"/>
              <a:gd name="connsiteX21" fmla="*/ 10313637 w 12192000"/>
              <a:gd name="connsiteY21" fmla="*/ 3730054 h 4554538"/>
              <a:gd name="connsiteX22" fmla="*/ 10268036 w 12192000"/>
              <a:gd name="connsiteY22" fmla="*/ 3749442 h 4554538"/>
              <a:gd name="connsiteX23" fmla="*/ 10193352 w 12192000"/>
              <a:gd name="connsiteY23" fmla="*/ 4168821 h 4554538"/>
              <a:gd name="connsiteX24" fmla="*/ 10153137 w 12192000"/>
              <a:gd name="connsiteY24" fmla="*/ 4473302 h 4554538"/>
              <a:gd name="connsiteX25" fmla="*/ 9845786 w 12192000"/>
              <a:gd name="connsiteY25" fmla="*/ 4513516 h 4554538"/>
              <a:gd name="connsiteX26" fmla="*/ 9475883 w 12192000"/>
              <a:gd name="connsiteY26" fmla="*/ 4546819 h 4554538"/>
              <a:gd name="connsiteX27" fmla="*/ 9466655 w 12192000"/>
              <a:gd name="connsiteY27" fmla="*/ 4554538 h 4554538"/>
              <a:gd name="connsiteX28" fmla="*/ 0 w 12192000"/>
              <a:gd name="connsiteY28" fmla="*/ 4554538 h 4554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2192000" h="4554538">
                <a:moveTo>
                  <a:pt x="8530200" y="3146226"/>
                </a:moveTo>
                <a:lnTo>
                  <a:pt x="7998793" y="4074032"/>
                </a:lnTo>
                <a:lnTo>
                  <a:pt x="9061603" y="4074032"/>
                </a:lnTo>
                <a:close/>
                <a:moveTo>
                  <a:pt x="10971786" y="2468328"/>
                </a:moveTo>
                <a:cubicBezTo>
                  <a:pt x="11184348" y="2468328"/>
                  <a:pt x="11359570" y="2643547"/>
                  <a:pt x="11359570" y="2856109"/>
                </a:cubicBezTo>
                <a:cubicBezTo>
                  <a:pt x="11359570" y="3071545"/>
                  <a:pt x="11184348" y="3243892"/>
                  <a:pt x="10971786" y="3243892"/>
                </a:cubicBezTo>
                <a:cubicBezTo>
                  <a:pt x="10759224" y="3243892"/>
                  <a:pt x="10584005" y="3068671"/>
                  <a:pt x="10584005" y="2856109"/>
                </a:cubicBezTo>
                <a:cubicBezTo>
                  <a:pt x="10584005" y="2640676"/>
                  <a:pt x="10759224" y="2468328"/>
                  <a:pt x="10971786" y="2468328"/>
                </a:cubicBezTo>
                <a:close/>
                <a:moveTo>
                  <a:pt x="10971786" y="2344811"/>
                </a:moveTo>
                <a:cubicBezTo>
                  <a:pt x="10690285" y="2344811"/>
                  <a:pt x="10460488" y="2574608"/>
                  <a:pt x="10460488" y="2856109"/>
                </a:cubicBezTo>
                <a:cubicBezTo>
                  <a:pt x="10460488" y="3137610"/>
                  <a:pt x="10690285" y="3367407"/>
                  <a:pt x="10971786" y="3367407"/>
                </a:cubicBezTo>
                <a:cubicBezTo>
                  <a:pt x="11253287" y="3367407"/>
                  <a:pt x="11483084" y="3137610"/>
                  <a:pt x="11483084" y="2856109"/>
                </a:cubicBezTo>
                <a:cubicBezTo>
                  <a:pt x="11483084" y="2574608"/>
                  <a:pt x="11253287" y="2344811"/>
                  <a:pt x="10971786" y="2344811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4554538"/>
                </a:lnTo>
                <a:lnTo>
                  <a:pt x="10247582" y="4554538"/>
                </a:lnTo>
                <a:lnTo>
                  <a:pt x="10312021" y="4461275"/>
                </a:lnTo>
                <a:cubicBezTo>
                  <a:pt x="10357262" y="4356789"/>
                  <a:pt x="10336257" y="4244224"/>
                  <a:pt x="10316869" y="4142971"/>
                </a:cubicBezTo>
                <a:cubicBezTo>
                  <a:pt x="10293889" y="4022327"/>
                  <a:pt x="10276655" y="3918919"/>
                  <a:pt x="10357084" y="3838490"/>
                </a:cubicBezTo>
                <a:cubicBezTo>
                  <a:pt x="10382934" y="3815510"/>
                  <a:pt x="10382934" y="3775296"/>
                  <a:pt x="10357084" y="3749442"/>
                </a:cubicBezTo>
                <a:cubicBezTo>
                  <a:pt x="10345594" y="3736517"/>
                  <a:pt x="10329795" y="3730054"/>
                  <a:pt x="10313637" y="3730054"/>
                </a:cubicBezTo>
                <a:cubicBezTo>
                  <a:pt x="10297480" y="3730054"/>
                  <a:pt x="10280963" y="3736517"/>
                  <a:pt x="10268036" y="3749442"/>
                </a:cubicBezTo>
                <a:cubicBezTo>
                  <a:pt x="10138777" y="3878704"/>
                  <a:pt x="10167501" y="4033817"/>
                  <a:pt x="10193352" y="4168821"/>
                </a:cubicBezTo>
                <a:cubicBezTo>
                  <a:pt x="10216332" y="4289465"/>
                  <a:pt x="10233566" y="4392873"/>
                  <a:pt x="10153137" y="4473302"/>
                </a:cubicBezTo>
                <a:cubicBezTo>
                  <a:pt x="10069838" y="4553731"/>
                  <a:pt x="9966429" y="4536496"/>
                  <a:pt x="9845786" y="4513516"/>
                </a:cubicBezTo>
                <a:cubicBezTo>
                  <a:pt x="9725143" y="4490898"/>
                  <a:pt x="9593502" y="4466078"/>
                  <a:pt x="9475883" y="4546819"/>
                </a:cubicBezTo>
                <a:lnTo>
                  <a:pt x="9466655" y="4554538"/>
                </a:lnTo>
                <a:lnTo>
                  <a:pt x="0" y="455453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i="1"/>
            </a:lvl1pPr>
          </a:lstStyle>
          <a:p>
            <a:r>
              <a:rPr lang="en-US" dirty="0"/>
              <a:t>Insert Your Picture Here</a:t>
            </a: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FE0EC059-6580-471B-82B1-7BC2C482138A}"/>
              </a:ext>
            </a:extLst>
          </p:cNvPr>
          <p:cNvSpPr/>
          <p:nvPr userDrawn="1"/>
        </p:nvSpPr>
        <p:spPr>
          <a:xfrm>
            <a:off x="0" y="4554000"/>
            <a:ext cx="12192000" cy="2304000"/>
          </a:xfrm>
          <a:custGeom>
            <a:avLst/>
            <a:gdLst>
              <a:gd name="connsiteX0" fmla="*/ 0 w 12192000"/>
              <a:gd name="connsiteY0" fmla="*/ 0 h 2304000"/>
              <a:gd name="connsiteX1" fmla="*/ 9467298 w 12192000"/>
              <a:gd name="connsiteY1" fmla="*/ 0 h 2304000"/>
              <a:gd name="connsiteX2" fmla="*/ 9426407 w 12192000"/>
              <a:gd name="connsiteY2" fmla="*/ 34200 h 2304000"/>
              <a:gd name="connsiteX3" fmla="*/ 9351723 w 12192000"/>
              <a:gd name="connsiteY3" fmla="*/ 453579 h 2304000"/>
              <a:gd name="connsiteX4" fmla="*/ 9311509 w 12192000"/>
              <a:gd name="connsiteY4" fmla="*/ 758060 h 2304000"/>
              <a:gd name="connsiteX5" fmla="*/ 9004154 w 12192000"/>
              <a:gd name="connsiteY5" fmla="*/ 798275 h 2304000"/>
              <a:gd name="connsiteX6" fmla="*/ 8584775 w 12192000"/>
              <a:gd name="connsiteY6" fmla="*/ 872959 h 2304000"/>
              <a:gd name="connsiteX7" fmla="*/ 8584775 w 12192000"/>
              <a:gd name="connsiteY7" fmla="*/ 962006 h 2304000"/>
              <a:gd name="connsiteX8" fmla="*/ 8630734 w 12192000"/>
              <a:gd name="connsiteY8" fmla="*/ 982112 h 2304000"/>
              <a:gd name="connsiteX9" fmla="*/ 8679568 w 12192000"/>
              <a:gd name="connsiteY9" fmla="*/ 962006 h 2304000"/>
              <a:gd name="connsiteX10" fmla="*/ 8984048 w 12192000"/>
              <a:gd name="connsiteY10" fmla="*/ 921792 h 2304000"/>
              <a:gd name="connsiteX11" fmla="*/ 9403427 w 12192000"/>
              <a:gd name="connsiteY11" fmla="*/ 847108 h 2304000"/>
              <a:gd name="connsiteX12" fmla="*/ 9478111 w 12192000"/>
              <a:gd name="connsiteY12" fmla="*/ 430600 h 2304000"/>
              <a:gd name="connsiteX13" fmla="*/ 9518326 w 12192000"/>
              <a:gd name="connsiteY13" fmla="*/ 123248 h 2304000"/>
              <a:gd name="connsiteX14" fmla="*/ 9822806 w 12192000"/>
              <a:gd name="connsiteY14" fmla="*/ 83034 h 2304000"/>
              <a:gd name="connsiteX15" fmla="*/ 10242185 w 12192000"/>
              <a:gd name="connsiteY15" fmla="*/ 8350 h 2304000"/>
              <a:gd name="connsiteX16" fmla="*/ 10247954 w 12192000"/>
              <a:gd name="connsiteY16" fmla="*/ 0 h 2304000"/>
              <a:gd name="connsiteX17" fmla="*/ 12192000 w 12192000"/>
              <a:gd name="connsiteY17" fmla="*/ 0 h 2304000"/>
              <a:gd name="connsiteX18" fmla="*/ 12192000 w 12192000"/>
              <a:gd name="connsiteY18" fmla="*/ 2304000 h 2304000"/>
              <a:gd name="connsiteX19" fmla="*/ 0 w 12192000"/>
              <a:gd name="connsiteY19" fmla="*/ 2304000 h 230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2192000" h="2304000">
                <a:moveTo>
                  <a:pt x="0" y="0"/>
                </a:moveTo>
                <a:lnTo>
                  <a:pt x="9467298" y="0"/>
                </a:lnTo>
                <a:lnTo>
                  <a:pt x="9426407" y="34200"/>
                </a:lnTo>
                <a:cubicBezTo>
                  <a:pt x="9297145" y="163463"/>
                  <a:pt x="9325869" y="318575"/>
                  <a:pt x="9351723" y="453579"/>
                </a:cubicBezTo>
                <a:cubicBezTo>
                  <a:pt x="9374703" y="574223"/>
                  <a:pt x="9391937" y="677631"/>
                  <a:pt x="9311509" y="758060"/>
                </a:cubicBezTo>
                <a:cubicBezTo>
                  <a:pt x="9228206" y="838489"/>
                  <a:pt x="9124797" y="821254"/>
                  <a:pt x="9004154" y="798275"/>
                </a:cubicBezTo>
                <a:cubicBezTo>
                  <a:pt x="8866276" y="772424"/>
                  <a:pt x="8714037" y="743699"/>
                  <a:pt x="8584775" y="872959"/>
                </a:cubicBezTo>
                <a:cubicBezTo>
                  <a:pt x="8558924" y="895938"/>
                  <a:pt x="8558924" y="936153"/>
                  <a:pt x="8584775" y="962006"/>
                </a:cubicBezTo>
                <a:cubicBezTo>
                  <a:pt x="8599139" y="976367"/>
                  <a:pt x="8613500" y="982112"/>
                  <a:pt x="8630734" y="982112"/>
                </a:cubicBezTo>
                <a:cubicBezTo>
                  <a:pt x="8647969" y="982112"/>
                  <a:pt x="8662333" y="973496"/>
                  <a:pt x="8679568" y="962006"/>
                </a:cubicBezTo>
                <a:cubicBezTo>
                  <a:pt x="8759996" y="881577"/>
                  <a:pt x="8863405" y="898812"/>
                  <a:pt x="8984048" y="921792"/>
                </a:cubicBezTo>
                <a:cubicBezTo>
                  <a:pt x="9119052" y="947643"/>
                  <a:pt x="9274165" y="976367"/>
                  <a:pt x="9403427" y="847108"/>
                </a:cubicBezTo>
                <a:cubicBezTo>
                  <a:pt x="9532686" y="720720"/>
                  <a:pt x="9503962" y="565607"/>
                  <a:pt x="9478111" y="430600"/>
                </a:cubicBezTo>
                <a:cubicBezTo>
                  <a:pt x="9455131" y="309957"/>
                  <a:pt x="9437897" y="203677"/>
                  <a:pt x="9518326" y="123248"/>
                </a:cubicBezTo>
                <a:cubicBezTo>
                  <a:pt x="9598754" y="42819"/>
                  <a:pt x="9702163" y="60054"/>
                  <a:pt x="9822806" y="83034"/>
                </a:cubicBezTo>
                <a:cubicBezTo>
                  <a:pt x="9957810" y="108884"/>
                  <a:pt x="10112923" y="137609"/>
                  <a:pt x="10242185" y="8350"/>
                </a:cubicBezTo>
                <a:lnTo>
                  <a:pt x="10247954" y="0"/>
                </a:lnTo>
                <a:lnTo>
                  <a:pt x="12192000" y="0"/>
                </a:lnTo>
                <a:lnTo>
                  <a:pt x="12192000" y="2304000"/>
                </a:lnTo>
                <a:lnTo>
                  <a:pt x="0" y="2304000"/>
                </a:lnTo>
                <a:close/>
              </a:path>
            </a:pathLst>
          </a:cu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A6CD15-EEA4-46CB-A7B3-495FF7C8B4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0000" y="3833999"/>
            <a:ext cx="5937026" cy="720001"/>
          </a:xfrm>
          <a:solidFill>
            <a:schemeClr val="bg1"/>
          </a:solidFill>
        </p:spPr>
        <p:txBody>
          <a:bodyPr anchor="ctr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F20683-79D6-43CE-A167-BF1E25FA44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80000" y="4731026"/>
            <a:ext cx="9144000" cy="7200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60524263-835B-48D7-A2FC-25541FD95C43}"/>
              </a:ext>
            </a:extLst>
          </p:cNvPr>
          <p:cNvSpPr/>
          <p:nvPr/>
        </p:nvSpPr>
        <p:spPr>
          <a:xfrm>
            <a:off x="10460488" y="2344811"/>
            <a:ext cx="1005361" cy="1005361"/>
          </a:xfrm>
          <a:custGeom>
            <a:avLst/>
            <a:gdLst>
              <a:gd name="connsiteX0" fmla="*/ 169545 w 333375"/>
              <a:gd name="connsiteY0" fmla="*/ 339090 h 333375"/>
              <a:gd name="connsiteX1" fmla="*/ 0 w 333375"/>
              <a:gd name="connsiteY1" fmla="*/ 169545 h 333375"/>
              <a:gd name="connsiteX2" fmla="*/ 169545 w 333375"/>
              <a:gd name="connsiteY2" fmla="*/ 0 h 333375"/>
              <a:gd name="connsiteX3" fmla="*/ 339090 w 333375"/>
              <a:gd name="connsiteY3" fmla="*/ 169545 h 333375"/>
              <a:gd name="connsiteX4" fmla="*/ 169545 w 333375"/>
              <a:gd name="connsiteY4" fmla="*/ 339090 h 333375"/>
              <a:gd name="connsiteX5" fmla="*/ 169545 w 333375"/>
              <a:gd name="connsiteY5" fmla="*/ 40958 h 333375"/>
              <a:gd name="connsiteX6" fmla="*/ 40958 w 333375"/>
              <a:gd name="connsiteY6" fmla="*/ 169545 h 333375"/>
              <a:gd name="connsiteX7" fmla="*/ 169545 w 333375"/>
              <a:gd name="connsiteY7" fmla="*/ 298133 h 333375"/>
              <a:gd name="connsiteX8" fmla="*/ 298133 w 333375"/>
              <a:gd name="connsiteY8" fmla="*/ 169545 h 333375"/>
              <a:gd name="connsiteX9" fmla="*/ 169545 w 333375"/>
              <a:gd name="connsiteY9" fmla="*/ 40958 h 333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33375" h="333375">
                <a:moveTo>
                  <a:pt x="169545" y="339090"/>
                </a:moveTo>
                <a:cubicBezTo>
                  <a:pt x="76200" y="339090"/>
                  <a:pt x="0" y="262890"/>
                  <a:pt x="0" y="169545"/>
                </a:cubicBezTo>
                <a:cubicBezTo>
                  <a:pt x="0" y="76200"/>
                  <a:pt x="76200" y="0"/>
                  <a:pt x="169545" y="0"/>
                </a:cubicBezTo>
                <a:cubicBezTo>
                  <a:pt x="262890" y="0"/>
                  <a:pt x="339090" y="76200"/>
                  <a:pt x="339090" y="169545"/>
                </a:cubicBezTo>
                <a:cubicBezTo>
                  <a:pt x="339090" y="262890"/>
                  <a:pt x="262890" y="339090"/>
                  <a:pt x="169545" y="339090"/>
                </a:cubicBezTo>
                <a:close/>
                <a:moveTo>
                  <a:pt x="169545" y="40958"/>
                </a:moveTo>
                <a:cubicBezTo>
                  <a:pt x="99060" y="40958"/>
                  <a:pt x="40958" y="98108"/>
                  <a:pt x="40958" y="169545"/>
                </a:cubicBezTo>
                <a:cubicBezTo>
                  <a:pt x="40958" y="240030"/>
                  <a:pt x="99060" y="298133"/>
                  <a:pt x="169545" y="298133"/>
                </a:cubicBezTo>
                <a:cubicBezTo>
                  <a:pt x="240030" y="298133"/>
                  <a:pt x="298133" y="240983"/>
                  <a:pt x="298133" y="169545"/>
                </a:cubicBezTo>
                <a:cubicBezTo>
                  <a:pt x="298133" y="99060"/>
                  <a:pt x="240030" y="40958"/>
                  <a:pt x="169545" y="40958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2BB9EF5C-08CE-4A11-8FB9-D59AACF45C92}"/>
              </a:ext>
            </a:extLst>
          </p:cNvPr>
          <p:cNvSpPr/>
          <p:nvPr/>
        </p:nvSpPr>
        <p:spPr>
          <a:xfrm>
            <a:off x="7998793" y="3146226"/>
            <a:ext cx="1062810" cy="919187"/>
          </a:xfrm>
          <a:custGeom>
            <a:avLst/>
            <a:gdLst>
              <a:gd name="connsiteX0" fmla="*/ 0 w 352425"/>
              <a:gd name="connsiteY0" fmla="*/ 307658 h 304800"/>
              <a:gd name="connsiteX1" fmla="*/ 176213 w 352425"/>
              <a:gd name="connsiteY1" fmla="*/ 0 h 304800"/>
              <a:gd name="connsiteX2" fmla="*/ 352425 w 352425"/>
              <a:gd name="connsiteY2" fmla="*/ 307658 h 304800"/>
              <a:gd name="connsiteX3" fmla="*/ 0 w 352425"/>
              <a:gd name="connsiteY3" fmla="*/ 307658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2425" h="304800">
                <a:moveTo>
                  <a:pt x="0" y="307658"/>
                </a:moveTo>
                <a:lnTo>
                  <a:pt x="176213" y="0"/>
                </a:lnTo>
                <a:lnTo>
                  <a:pt x="352425" y="307658"/>
                </a:lnTo>
                <a:lnTo>
                  <a:pt x="0" y="307658"/>
                </a:lnTo>
                <a:close/>
              </a:path>
            </a:pathLst>
          </a:custGeom>
          <a:solidFill>
            <a:schemeClr val="accent5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37758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Narrow Content"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5C33E624-2467-4206-84E7-7DB1C787CD87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6921500" cy="6858000"/>
          </a:xfrm>
          <a:prstGeom prst="hexagon">
            <a:avLst>
              <a:gd name="adj" fmla="val 7593"/>
              <a:gd name="vf" fmla="val 115470"/>
            </a:avLst>
          </a:prstGeom>
          <a:solidFill>
            <a:schemeClr val="bg1">
              <a:lumMod val="95000"/>
            </a:schemeClr>
          </a:solidFill>
        </p:spPr>
        <p:txBody>
          <a:bodyPr tIns="1512000"/>
          <a:lstStyle>
            <a:lvl1pPr marL="0" indent="0" algn="ctr">
              <a:buNone/>
              <a:defRPr i="1"/>
            </a:lvl1pPr>
          </a:lstStyle>
          <a:p>
            <a:r>
              <a:rPr lang="en-US" dirty="0"/>
              <a:t>Insert Your Picture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D39408-C49A-4750-A547-E1EAD06F80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999" y="3033000"/>
            <a:ext cx="6235201" cy="792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64671D-DEA0-4C96-A2C8-AF8E77F354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87346" y="924301"/>
            <a:ext cx="3442907" cy="5009400"/>
          </a:xfrm>
        </p:spPr>
        <p:txBody>
          <a:bodyPr anchor="ctr"/>
          <a:lstStyle>
            <a:lvl1pPr>
              <a:buClrTx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FF0D2BD-AC28-47D6-8C93-74585CCB5BB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7165DED-91C9-42FC-97C3-122D43563AB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>
            <a:solidFill>
              <a:schemeClr val="bg1"/>
            </a:solidFill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E0E41E9-E887-49CF-A358-8367F0C3484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99458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Narrow Content Option 2">
    <p:bg>
      <p:bgPr>
        <a:solidFill>
          <a:schemeClr val="accent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5C33E624-2467-4206-84E7-7DB1C787CD87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096000" y="0"/>
            <a:ext cx="6096000" cy="6858000"/>
          </a:xfrm>
          <a:prstGeom prst="hexagon">
            <a:avLst>
              <a:gd name="adj" fmla="val 7083"/>
              <a:gd name="vf" fmla="val 115470"/>
            </a:avLst>
          </a:prstGeom>
          <a:solidFill>
            <a:schemeClr val="bg1">
              <a:lumMod val="95000"/>
            </a:schemeClr>
          </a:solidFill>
        </p:spPr>
        <p:txBody>
          <a:bodyPr tIns="1512000"/>
          <a:lstStyle>
            <a:lvl1pPr marL="0" indent="0" algn="ctr">
              <a:buNone/>
              <a:defRPr i="1"/>
            </a:lvl1pPr>
          </a:lstStyle>
          <a:p>
            <a:r>
              <a:rPr lang="en-US" dirty="0"/>
              <a:t>Insert Your Picture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D39408-C49A-4750-A547-E1EAD06F80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6800" y="3033000"/>
            <a:ext cx="6235201" cy="792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64671D-DEA0-4C96-A2C8-AF8E77F354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1346" y="1873780"/>
            <a:ext cx="3442907" cy="3110443"/>
          </a:xfrm>
        </p:spPr>
        <p:txBody>
          <a:bodyPr anchor="ctr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FF0D2BD-AC28-47D6-8C93-74585CCB5BB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7165DED-91C9-42FC-97C3-122D43563AB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>
            <a:solidFill>
              <a:schemeClr val="accent2">
                <a:lumMod val="50000"/>
              </a:schemeClr>
            </a:solidFill>
          </a:ln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E0E41E9-E887-49CF-A358-8367F0C3484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63952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and Ima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5C33E624-2467-4206-84E7-7DB1C787CD87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584700" y="0"/>
            <a:ext cx="7607300" cy="6858000"/>
          </a:xfrm>
          <a:prstGeom prst="hexagon">
            <a:avLst>
              <a:gd name="adj" fmla="val 6667"/>
              <a:gd name="vf" fmla="val 115470"/>
            </a:avLst>
          </a:prstGeom>
          <a:solidFill>
            <a:schemeClr val="bg1">
              <a:lumMod val="95000"/>
            </a:schemeClr>
          </a:solidFill>
        </p:spPr>
        <p:txBody>
          <a:bodyPr lIns="0" tIns="0" rIns="0" bIns="0" anchor="ctr"/>
          <a:lstStyle>
            <a:lvl1pPr marL="0" indent="0" algn="ctr">
              <a:buNone/>
              <a:defRPr i="1"/>
            </a:lvl1pPr>
          </a:lstStyle>
          <a:p>
            <a:r>
              <a:rPr lang="en-US" dirty="0"/>
              <a:t>Insert Your Picture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D39408-C49A-4750-A547-E1EAD06F80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600" y="1449000"/>
            <a:ext cx="4930600" cy="3960000"/>
          </a:xfrm>
        </p:spPr>
        <p:txBody>
          <a:bodyPr lIns="180000" rIns="180000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FF0D2BD-AC28-47D6-8C93-74585CCB5BB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7165DED-91C9-42FC-97C3-122D43563AB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7E0E41E9-E887-49CF-A358-8367F0C3484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85936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header, Image and Content"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5C33E624-2467-4206-84E7-7DB1C787CD87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2260600"/>
            <a:ext cx="12192000" cy="4597400"/>
          </a:xfrm>
          <a:solidFill>
            <a:schemeClr val="bg1">
              <a:lumMod val="95000"/>
            </a:schemeClr>
          </a:solidFill>
        </p:spPr>
        <p:txBody>
          <a:bodyPr tIns="0" bIns="0" anchor="ctr"/>
          <a:lstStyle>
            <a:lvl1pPr marL="0" indent="0" algn="ctr">
              <a:buNone/>
              <a:defRPr i="1"/>
            </a:lvl1pPr>
          </a:lstStyle>
          <a:p>
            <a:r>
              <a:rPr lang="en-US" dirty="0"/>
              <a:t>Insert Your Picture Here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03C1BBA-DE16-432B-8D17-818D7C0681CA}"/>
              </a:ext>
            </a:extLst>
          </p:cNvPr>
          <p:cNvCxnSpPr/>
          <p:nvPr userDrawn="1"/>
        </p:nvCxnSpPr>
        <p:spPr>
          <a:xfrm>
            <a:off x="4813300" y="649040"/>
            <a:ext cx="0" cy="935633"/>
          </a:xfrm>
          <a:prstGeom prst="line">
            <a:avLst/>
          </a:prstGeom>
          <a:ln w="12700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9721F72D-E459-4AC6-90FE-C37E1BE0C49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79500" y="306388"/>
            <a:ext cx="3403600" cy="1622425"/>
          </a:xfrm>
        </p:spPr>
        <p:txBody>
          <a:bodyPr anchor="ctr">
            <a:normAutofit/>
          </a:bodyPr>
          <a:lstStyle>
            <a:lvl1pPr marL="0" indent="0">
              <a:buNone/>
              <a:defRPr sz="2800" b="1">
                <a:solidFill>
                  <a:schemeClr val="bg1"/>
                </a:solidFill>
              </a:defRPr>
            </a:lvl1pPr>
            <a:lvl2pPr marL="179388" indent="0">
              <a:buNone/>
              <a:defRPr/>
            </a:lvl2pPr>
            <a:lvl3pPr marL="357187" indent="0">
              <a:buNone/>
              <a:defRPr/>
            </a:lvl3pPr>
            <a:lvl4pPr marL="536575" indent="0">
              <a:buNone/>
              <a:defRPr/>
            </a:lvl4pPr>
            <a:lvl5pPr marL="715963" indent="0">
              <a:buNone/>
              <a:defRPr/>
            </a:lvl5pPr>
          </a:lstStyle>
          <a:p>
            <a:pPr lvl="0"/>
            <a:r>
              <a:rPr lang="en-US" dirty="0"/>
              <a:t>Place Your Sub Header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64671D-DEA0-4C96-A2C8-AF8E77F354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3501" y="305644"/>
            <a:ext cx="4421084" cy="1622425"/>
          </a:xfrm>
        </p:spPr>
        <p:txBody>
          <a:bodyPr anchor="ctr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D39408-C49A-4750-A547-E1EAD06F80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999" y="2268000"/>
            <a:ext cx="6235201" cy="792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FF0D2BD-AC28-47D6-8C93-74585CCB5BB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7165DED-91C9-42FC-97C3-122D43563AB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>
            <a:solidFill>
              <a:schemeClr val="accent5">
                <a:lumMod val="50000"/>
              </a:schemeClr>
            </a:solidFill>
          </a:ln>
        </p:spPr>
        <p:txBody>
          <a:bodyPr/>
          <a:lstStyle>
            <a:lvl1pPr>
              <a:defRPr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fld id="{7E0E41E9-E887-49CF-A358-8367F0C3484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43784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D39408-C49A-4750-A547-E1EAD06F8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64671D-DEA0-4C96-A2C8-AF8E77F354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FF0D2BD-AC28-47D6-8C93-74585CCB5BB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7165DED-91C9-42FC-97C3-122D43563AB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E0E41E9-E887-49CF-A358-8367F0C3484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8670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- Big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5B7FBEE-222F-4F5D-A2AE-6EF6ED8657BB}"/>
              </a:ext>
            </a:extLst>
          </p:cNvPr>
          <p:cNvSpPr/>
          <p:nvPr userDrawn="1"/>
        </p:nvSpPr>
        <p:spPr>
          <a:xfrm>
            <a:off x="0" y="0"/>
            <a:ext cx="12192000" cy="30987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D39408-C49A-4750-A547-E1EAD06F80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999" y="1152000"/>
            <a:ext cx="5940000" cy="792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64671D-DEA0-4C96-A2C8-AF8E77F354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9998" y="3429000"/>
            <a:ext cx="10022400" cy="2277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FF0D2BD-AC28-47D6-8C93-74585CCB5BB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7165DED-91C9-42FC-97C3-122D43563AB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>
            <a:solidFill>
              <a:schemeClr val="accent4"/>
            </a:solidFill>
          </a:ln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7E0E41E9-E887-49CF-A358-8367F0C3484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00807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Header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87461A7-C745-4C36-816E-A1BF6EE517A4}"/>
              </a:ext>
            </a:extLst>
          </p:cNvPr>
          <p:cNvSpPr/>
          <p:nvPr userDrawn="1"/>
        </p:nvSpPr>
        <p:spPr>
          <a:xfrm>
            <a:off x="0" y="2032000"/>
            <a:ext cx="12192000" cy="4826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A6CD15-EEA4-46CB-A7B3-495FF7C8B4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0000" y="3833999"/>
            <a:ext cx="5937026" cy="720001"/>
          </a:xfrm>
          <a:solidFill>
            <a:schemeClr val="bg1"/>
          </a:solidFill>
        </p:spPr>
        <p:txBody>
          <a:bodyPr anchor="ctr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F20683-79D6-43CE-A167-BF1E25FA44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80000" y="4731026"/>
            <a:ext cx="5937026" cy="7200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12594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8EED2F4-3B67-4A5F-8A1F-35C9EA9A3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999" y="1152000"/>
            <a:ext cx="10022400" cy="79200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88C015-1790-4813-8F0C-87F6BF831D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9998" y="2564295"/>
            <a:ext cx="10022400" cy="31417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2E5440-5145-48EA-AB31-9537362E5C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385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6AC9D5-326C-41F2-81FC-4A60388A59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86425" y="6142912"/>
            <a:ext cx="396000" cy="396000"/>
          </a:xfrm>
          <a:prstGeom prst="ellipse">
            <a:avLst/>
          </a:prstGeom>
          <a:solidFill>
            <a:schemeClr val="bg1"/>
          </a:solidFill>
          <a:ln w="63500">
            <a:solidFill>
              <a:schemeClr val="accent1"/>
            </a:solidFill>
          </a:ln>
        </p:spPr>
        <p:txBody>
          <a:bodyPr vert="horz" lIns="0" tIns="0" rIns="0" bIns="0" rtlCol="0" anchor="ctr"/>
          <a:lstStyle>
            <a:lvl1pPr algn="ctr">
              <a:defRPr sz="1200">
                <a:solidFill>
                  <a:schemeClr val="accent1"/>
                </a:solidFill>
              </a:defRPr>
            </a:lvl1pPr>
          </a:lstStyle>
          <a:p>
            <a:fld id="{7E0E41E9-E887-49CF-A358-8367F0C3484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03314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8" r:id="rId2"/>
    <p:sldLayoutId id="2147483659" r:id="rId3"/>
    <p:sldLayoutId id="2147483667" r:id="rId4"/>
    <p:sldLayoutId id="2147483668" r:id="rId5"/>
    <p:sldLayoutId id="2147483660" r:id="rId6"/>
    <p:sldLayoutId id="2147483650" r:id="rId7"/>
    <p:sldLayoutId id="2147483669" r:id="rId8"/>
    <p:sldLayoutId id="2147483665" r:id="rId9"/>
    <p:sldLayoutId id="2147483652" r:id="rId10"/>
    <p:sldLayoutId id="2147483666" r:id="rId11"/>
    <p:sldLayoutId id="2147483661" r:id="rId12"/>
    <p:sldLayoutId id="2147483662" r:id="rId13"/>
    <p:sldLayoutId id="2147483654" r:id="rId14"/>
    <p:sldLayoutId id="2147483663" r:id="rId15"/>
    <p:sldLayoutId id="2147483664" r:id="rId16"/>
    <p:sldLayoutId id="2147483655" r:id="rId17"/>
    <p:sldLayoutId id="2147483656" r:id="rId18"/>
  </p:sldLayoutIdLs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179388" indent="-179388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Wingdings" panose="05000000000000000000" pitchFamily="2" charset="2"/>
        <a:buChar char="§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357188" indent="-1778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36575" indent="-179388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15963" indent="-179388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893763" indent="-1778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bin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95" b="25095"/>
          <a:stretch>
            <a:fillRect/>
          </a:stretch>
        </p:blipFill>
        <p:spPr/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1"/>
            <a:ext cx="6829168" cy="4552779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3C904259-F299-441A-A828-7FD4602D57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0000" y="3833999"/>
            <a:ext cx="6482336" cy="720001"/>
          </a:xfrm>
        </p:spPr>
        <p:txBody>
          <a:bodyPr>
            <a:normAutofit fontScale="90000"/>
          </a:bodyPr>
          <a:lstStyle/>
          <a:p>
            <a:r>
              <a:rPr lang="mk-MK" dirty="0"/>
              <a:t>Класификација </a:t>
            </a:r>
            <a:r>
              <a:rPr lang="en-US" dirty="0"/>
              <a:t>Indoor Outdoor </a:t>
            </a:r>
            <a:r>
              <a:rPr lang="mk-MK" dirty="0"/>
              <a:t>слики</a:t>
            </a:r>
            <a:endParaRPr lang="en-US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5B18279B-2D44-4119-896A-22026349C4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80000" y="4731026"/>
            <a:ext cx="9144000" cy="720000"/>
          </a:xfrm>
        </p:spPr>
        <p:txBody>
          <a:bodyPr/>
          <a:lstStyle/>
          <a:p>
            <a:r>
              <a:rPr lang="mk-MK" dirty="0"/>
              <a:t>Ана Марија Атанасовска 206004 и Алек Јармов 206012</a:t>
            </a:r>
            <a:endParaRPr lang="en-US" dirty="0"/>
          </a:p>
          <a:p>
            <a:r>
              <a:rPr lang="mk-MK" dirty="0"/>
              <a:t>19.06.2023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88445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8BDD746-B6F1-42AB-B326-5F23BADD0E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1262" y="5480734"/>
            <a:ext cx="6235201" cy="792000"/>
          </a:xfrm>
        </p:spPr>
        <p:txBody>
          <a:bodyPr/>
          <a:lstStyle/>
          <a:p>
            <a:r>
              <a:rPr lang="en-US" dirty="0"/>
              <a:t>Model 4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871031C-A97B-4C9B-85AC-4A54576871F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E0E41E9-E887-49CF-A358-8367F0C34840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8284" y="535865"/>
            <a:ext cx="5996358" cy="4469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7430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8BDD746-B6F1-42AB-B326-5F23BADD0E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1262" y="5480734"/>
            <a:ext cx="6235201" cy="792000"/>
          </a:xfrm>
        </p:spPr>
        <p:txBody>
          <a:bodyPr/>
          <a:lstStyle/>
          <a:p>
            <a:r>
              <a:rPr lang="en-US" dirty="0"/>
              <a:t>Model 5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871031C-A97B-4C9B-85AC-4A54576871F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E0E41E9-E887-49CF-A358-8367F0C34840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0778" y="219927"/>
            <a:ext cx="4978485" cy="4945678"/>
          </a:xfrm>
          <a:prstGeom prst="rect">
            <a:avLst/>
          </a:prstGeom>
        </p:spPr>
      </p:pic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A8F593A1-14CB-485A-91B5-98EFC9409E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8779" y="1542750"/>
            <a:ext cx="3096126" cy="2676324"/>
          </a:xfrm>
        </p:spPr>
        <p:txBody>
          <a:bodyPr/>
          <a:lstStyle/>
          <a:p>
            <a:r>
              <a:rPr lang="en-US" dirty="0"/>
              <a:t>Random Saturation</a:t>
            </a:r>
          </a:p>
        </p:txBody>
      </p:sp>
    </p:spTree>
    <p:extLst>
      <p:ext uri="{BB962C8B-B14F-4D97-AF65-F5344CB8AC3E}">
        <p14:creationId xmlns:p14="http://schemas.microsoft.com/office/powerpoint/2010/main" val="35539085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6436D08-F315-47A8-8D2C-CABD25A82F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mk-MK" dirty="0"/>
              <a:t>Демо Веб Апликација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7EF1185-9819-4EA8-A6DE-B949E66105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Django</a:t>
            </a:r>
          </a:p>
          <a:p>
            <a:r>
              <a:rPr lang="en-US" dirty="0"/>
              <a:t>Bootstrap</a:t>
            </a:r>
            <a:endParaRPr lang="mk-MK" dirty="0"/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2472CEC-68EC-4727-8436-C4727034BDE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ln>
            <a:solidFill>
              <a:schemeClr val="accent2">
                <a:lumMod val="75000"/>
              </a:schemeClr>
            </a:solidFill>
          </a:ln>
        </p:spPr>
        <p:txBody>
          <a:bodyPr/>
          <a:lstStyle/>
          <a:p>
            <a:fld id="{7E0E41E9-E887-49CF-A358-8367F0C34840}" type="slidenum">
              <a:rPr lang="en-US" smtClean="0">
                <a:solidFill>
                  <a:schemeClr val="bg1"/>
                </a:solidFill>
              </a:rPr>
              <a:pPr/>
              <a:t>12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15B8B425-C2C6-D868-0468-C80BD258106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80C35EB-62A2-4FEB-0A38-AF8D85D620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6204" y="2268000"/>
            <a:ext cx="9019592" cy="459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8368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776D5-51DE-4F89-AD5A-5BC8F9C36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999" y="1153399"/>
            <a:ext cx="5940000" cy="792000"/>
          </a:xfrm>
        </p:spPr>
        <p:txBody>
          <a:bodyPr/>
          <a:lstStyle/>
          <a:p>
            <a:r>
              <a:rPr lang="mk-MK" dirty="0"/>
              <a:t>Метрики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1976239-99C2-4B04-B100-9A3AA000D22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386425" y="6142912"/>
            <a:ext cx="396000" cy="396000"/>
          </a:xfrm>
        </p:spPr>
        <p:txBody>
          <a:bodyPr/>
          <a:lstStyle/>
          <a:p>
            <a:fld id="{7E0E41E9-E887-49CF-A358-8367F0C34840}" type="slidenum">
              <a:rPr lang="en-US" smtClean="0"/>
              <a:t>13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1424809" y="3237376"/>
                <a:ext cx="6653232" cy="8712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𝐵𝑖𝑛𝑎𝑟𝑦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𝐶𝑟𝑜𝑠𝑠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𝐸𝑛𝑡𝑟𝑜𝑝𝑦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func>
                            <m:func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4809" y="3237376"/>
                <a:ext cx="6653232" cy="8712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2282079" y="4396043"/>
                <a:ext cx="3535840" cy="6154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𝐴𝑐𝑐𝑢𝑟𝑎𝑐𝑦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𝑇𝑁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𝑇𝑁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𝐹𝑃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𝐹𝑁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2079" y="4396043"/>
                <a:ext cx="3535840" cy="61549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7679761" y="4396043"/>
                <a:ext cx="2376805" cy="6154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𝑃𝑟𝑒𝑐𝑖𝑠𝑖𝑜𝑛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𝐹𝑃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9761" y="4396043"/>
                <a:ext cx="2376805" cy="61549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3018627" y="5527422"/>
                <a:ext cx="2062744" cy="6154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𝑅𝑒𝑐𝑎𝑙𝑙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𝐹𝑁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8627" y="5527422"/>
                <a:ext cx="2062744" cy="61549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6542142" y="5523735"/>
                <a:ext cx="3514424" cy="6228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1 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𝑆𝑐𝑜𝑟𝑒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=2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𝑃𝑟𝑒𝑐𝑖𝑠𝑖𝑜𝑛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𝑅𝑒𝑐𝑎𝑙𝑙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𝑃𝑟𝑒𝑐𝑖𝑠𝑖𝑜𝑛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𝑅𝑒𝑐𝑎𝑙𝑙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2142" y="5523735"/>
                <a:ext cx="3514424" cy="62286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629728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C4232F8-22BF-48D1-9B34-AE6DA5485F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9224" y="1001000"/>
            <a:ext cx="6235201" cy="792000"/>
          </a:xfrm>
        </p:spPr>
        <p:txBody>
          <a:bodyPr/>
          <a:lstStyle/>
          <a:p>
            <a:r>
              <a:rPr lang="mk-MK" dirty="0"/>
              <a:t>Модел 1 резултати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79D0867-DA2A-4D4C-9D45-1960E46CCA4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E0E41E9-E887-49CF-A358-8367F0C34840}" type="slidenum">
              <a:rPr lang="en-US" smtClean="0">
                <a:solidFill>
                  <a:schemeClr val="bg1"/>
                </a:solidFill>
              </a:rPr>
              <a:pPr/>
              <a:t>14</a:t>
            </a:fld>
            <a:endParaRPr lang="en-US" dirty="0">
              <a:solidFill>
                <a:schemeClr val="bg1"/>
              </a:solidFill>
            </a:endParaRPr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7145847"/>
              </p:ext>
            </p:extLst>
          </p:nvPr>
        </p:nvGraphicFramePr>
        <p:xfrm>
          <a:off x="1262742" y="2931885"/>
          <a:ext cx="7040880" cy="2743200"/>
        </p:xfrm>
        <a:graphic>
          <a:graphicData uri="http://schemas.openxmlformats.org/drawingml/2006/table">
            <a:tbl>
              <a:tblPr/>
              <a:tblGrid>
                <a:gridCol w="3520440">
                  <a:extLst>
                    <a:ext uri="{9D8B030D-6E8A-4147-A177-3AD203B41FA5}">
                      <a16:colId xmlns:a16="http://schemas.microsoft.com/office/drawing/2014/main" val="2309652187"/>
                    </a:ext>
                  </a:extLst>
                </a:gridCol>
                <a:gridCol w="3520440">
                  <a:extLst>
                    <a:ext uri="{9D8B030D-6E8A-4147-A177-3AD203B41FA5}">
                      <a16:colId xmlns:a16="http://schemas.microsoft.com/office/drawing/2014/main" val="160182089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 rtl="0" fontAlgn="base"/>
                      <a:r>
                        <a:rPr lang="mk-MK" sz="1600" b="0" i="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Име на метрика </a:t>
                      </a:r>
                      <a:endParaRPr lang="mk-MK" sz="2400" b="0" i="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mk-MK" sz="1600" b="0" i="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Вредност </a:t>
                      </a:r>
                      <a:endParaRPr lang="mk-MK" sz="2400" b="0" i="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450781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600" b="1" i="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Binary Cross Entropy </a:t>
                      </a:r>
                      <a:endParaRPr lang="en-US" sz="2400" b="1" i="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600" b="0" i="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0.4332 </a:t>
                      </a:r>
                      <a:endParaRPr lang="en-US" sz="2400" b="0" i="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4521428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 rtl="0" fontAlgn="base"/>
                      <a:r>
                        <a:rPr lang="mk-MK" sz="1600" b="1" i="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Точност </a:t>
                      </a:r>
                      <a:endParaRPr lang="mk-MK" sz="2400" b="1" i="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600" b="0" i="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0.8938 </a:t>
                      </a:r>
                      <a:endParaRPr lang="en-US" sz="2400" b="0" i="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8139254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 rtl="0" fontAlgn="base"/>
                      <a:r>
                        <a:rPr lang="mk-MK" sz="1600" b="1" i="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Прецизност </a:t>
                      </a:r>
                      <a:endParaRPr lang="mk-MK" sz="2400" b="1" i="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600" b="0" i="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0.8938 </a:t>
                      </a:r>
                      <a:endParaRPr lang="en-US" sz="2400" b="0" i="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814959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600" b="1" i="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Recall </a:t>
                      </a:r>
                      <a:endParaRPr lang="en-US" sz="2400" b="1" i="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600" b="0" i="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0.8938 </a:t>
                      </a:r>
                      <a:endParaRPr lang="en-US" sz="2400" b="0" i="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19643729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600" b="1" i="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F1 score </a:t>
                      </a:r>
                      <a:endParaRPr lang="en-US" sz="2400" b="1" i="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600" b="0" i="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0.8937 </a:t>
                      </a:r>
                      <a:endParaRPr lang="en-US" sz="2400" b="0" i="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65582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918982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C4232F8-22BF-48D1-9B34-AE6DA5485F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9224" y="1001000"/>
            <a:ext cx="6235201" cy="792000"/>
          </a:xfrm>
        </p:spPr>
        <p:txBody>
          <a:bodyPr/>
          <a:lstStyle/>
          <a:p>
            <a:r>
              <a:rPr lang="mk-MK" dirty="0"/>
              <a:t>Модел 2 резултати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79D0867-DA2A-4D4C-9D45-1960E46CCA4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E0E41E9-E887-49CF-A358-8367F0C34840}" type="slidenum">
              <a:rPr lang="en-US" smtClean="0">
                <a:solidFill>
                  <a:schemeClr val="bg1"/>
                </a:solidFill>
              </a:rPr>
              <a:pPr/>
              <a:t>15</a:t>
            </a:fld>
            <a:endParaRPr lang="en-US" dirty="0">
              <a:solidFill>
                <a:schemeClr val="bg1"/>
              </a:solidFill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7126441"/>
              </p:ext>
            </p:extLst>
          </p:nvPr>
        </p:nvGraphicFramePr>
        <p:xfrm>
          <a:off x="914399" y="2728685"/>
          <a:ext cx="7040880" cy="2743200"/>
        </p:xfrm>
        <a:graphic>
          <a:graphicData uri="http://schemas.openxmlformats.org/drawingml/2006/table">
            <a:tbl>
              <a:tblPr/>
              <a:tblGrid>
                <a:gridCol w="3520440">
                  <a:extLst>
                    <a:ext uri="{9D8B030D-6E8A-4147-A177-3AD203B41FA5}">
                      <a16:colId xmlns:a16="http://schemas.microsoft.com/office/drawing/2014/main" val="2309652187"/>
                    </a:ext>
                  </a:extLst>
                </a:gridCol>
                <a:gridCol w="3520440">
                  <a:extLst>
                    <a:ext uri="{9D8B030D-6E8A-4147-A177-3AD203B41FA5}">
                      <a16:colId xmlns:a16="http://schemas.microsoft.com/office/drawing/2014/main" val="160182089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 rtl="0" fontAlgn="base"/>
                      <a:r>
                        <a:rPr lang="mk-MK" sz="1600" b="0" i="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Име на метрика </a:t>
                      </a:r>
                      <a:endParaRPr lang="mk-MK" sz="2400" b="0" i="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mk-MK" sz="1600" b="0" i="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Вредност </a:t>
                      </a:r>
                      <a:endParaRPr lang="mk-MK" sz="2400" b="0" i="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450781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600" b="1" i="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Binary Cross Entropy </a:t>
                      </a:r>
                      <a:endParaRPr lang="en-US" sz="2400" b="1" i="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600" b="0" i="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0.</a:t>
                      </a:r>
                      <a:r>
                        <a:rPr lang="mk-MK" sz="1600" b="0" i="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3524</a:t>
                      </a:r>
                      <a:endParaRPr lang="en-US" sz="2400" b="0" i="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4521428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 rtl="0" fontAlgn="base"/>
                      <a:r>
                        <a:rPr lang="mk-MK" sz="1600" b="1" i="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Точност </a:t>
                      </a:r>
                      <a:endParaRPr lang="mk-MK" sz="2400" b="1" i="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600" b="0" i="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0.</a:t>
                      </a:r>
                      <a:r>
                        <a:rPr lang="mk-MK" sz="1600" b="0" i="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9125</a:t>
                      </a:r>
                      <a:r>
                        <a:rPr lang="en-US" sz="1600" b="0" i="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  <a:endParaRPr lang="en-US" sz="2400" b="0" i="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8139254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 rtl="0" fontAlgn="base"/>
                      <a:r>
                        <a:rPr lang="mk-MK" sz="1600" b="1" i="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Прецизност </a:t>
                      </a:r>
                      <a:endParaRPr lang="mk-MK" sz="2400" b="1" i="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600" b="0" i="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0.</a:t>
                      </a:r>
                      <a:r>
                        <a:rPr lang="mk-MK" sz="1600" b="0" i="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9036</a:t>
                      </a:r>
                      <a:r>
                        <a:rPr lang="en-US" sz="1600" b="0" i="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  <a:endParaRPr lang="en-US" sz="2400" b="0" i="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814959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600" b="1" i="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Recall </a:t>
                      </a:r>
                      <a:endParaRPr lang="en-US" sz="2400" b="1" i="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600" b="0" i="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0.</a:t>
                      </a:r>
                      <a:r>
                        <a:rPr lang="mk-MK" sz="1600" b="0" i="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9259</a:t>
                      </a:r>
                      <a:r>
                        <a:rPr lang="en-US" sz="1600" b="0" i="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  <a:endParaRPr lang="en-US" sz="2400" b="0" i="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19643729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600" b="1" i="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F1 score </a:t>
                      </a:r>
                      <a:endParaRPr lang="en-US" sz="2400" b="1" i="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600" b="0" i="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0.</a:t>
                      </a:r>
                      <a:r>
                        <a:rPr lang="mk-MK" sz="1600" b="0" i="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6722</a:t>
                      </a:r>
                      <a:endParaRPr lang="en-US" sz="2400" b="0" i="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65582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591122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C4232F8-22BF-48D1-9B34-AE6DA5485F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9224" y="1001000"/>
            <a:ext cx="6235201" cy="792000"/>
          </a:xfrm>
        </p:spPr>
        <p:txBody>
          <a:bodyPr/>
          <a:lstStyle/>
          <a:p>
            <a:r>
              <a:rPr lang="mk-MK" dirty="0"/>
              <a:t>Модел 3 резултати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79D0867-DA2A-4D4C-9D45-1960E46CCA4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E0E41E9-E887-49CF-A358-8367F0C34840}" type="slidenum">
              <a:rPr lang="en-US" smtClean="0">
                <a:solidFill>
                  <a:schemeClr val="bg1"/>
                </a:solidFill>
              </a:rPr>
              <a:pPr/>
              <a:t>16</a:t>
            </a:fld>
            <a:endParaRPr lang="en-US" dirty="0">
              <a:solidFill>
                <a:schemeClr val="bg1"/>
              </a:solidFill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6135256"/>
              </p:ext>
            </p:extLst>
          </p:nvPr>
        </p:nvGraphicFramePr>
        <p:xfrm>
          <a:off x="914399" y="2728685"/>
          <a:ext cx="7040880" cy="2743200"/>
        </p:xfrm>
        <a:graphic>
          <a:graphicData uri="http://schemas.openxmlformats.org/drawingml/2006/table">
            <a:tbl>
              <a:tblPr/>
              <a:tblGrid>
                <a:gridCol w="3520440">
                  <a:extLst>
                    <a:ext uri="{9D8B030D-6E8A-4147-A177-3AD203B41FA5}">
                      <a16:colId xmlns:a16="http://schemas.microsoft.com/office/drawing/2014/main" val="2309652187"/>
                    </a:ext>
                  </a:extLst>
                </a:gridCol>
                <a:gridCol w="3520440">
                  <a:extLst>
                    <a:ext uri="{9D8B030D-6E8A-4147-A177-3AD203B41FA5}">
                      <a16:colId xmlns:a16="http://schemas.microsoft.com/office/drawing/2014/main" val="160182089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 rtl="0" fontAlgn="base"/>
                      <a:r>
                        <a:rPr lang="mk-MK" sz="1600" b="0" i="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Име на метрика </a:t>
                      </a:r>
                      <a:endParaRPr lang="mk-MK" sz="2400" b="0" i="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mk-MK" sz="1600" b="0" i="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Вредност </a:t>
                      </a:r>
                      <a:endParaRPr lang="mk-MK" sz="2400" b="0" i="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450781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600" b="1" i="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Binary Cross Entropy </a:t>
                      </a:r>
                      <a:endParaRPr lang="en-US" sz="2400" b="1" i="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600" b="0" i="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0.</a:t>
                      </a:r>
                      <a:r>
                        <a:rPr lang="mk-MK" sz="1600" b="0" i="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2453</a:t>
                      </a:r>
                      <a:endParaRPr lang="en-US" sz="2400" b="0" i="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4521428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 rtl="0" fontAlgn="base"/>
                      <a:r>
                        <a:rPr lang="mk-MK" sz="1600" b="1" i="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Точност </a:t>
                      </a:r>
                      <a:endParaRPr lang="mk-MK" sz="2400" b="1" i="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600" b="0" i="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0.</a:t>
                      </a:r>
                      <a:r>
                        <a:rPr lang="mk-MK" sz="1600" b="0" i="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95</a:t>
                      </a:r>
                      <a:r>
                        <a:rPr lang="en-US" sz="1600" b="0" i="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  <a:endParaRPr lang="en-US" sz="2400" b="0" i="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8139254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 rtl="0" fontAlgn="base"/>
                      <a:r>
                        <a:rPr lang="mk-MK" sz="1600" b="1" i="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Прецизност </a:t>
                      </a:r>
                      <a:endParaRPr lang="mk-MK" sz="2400" b="1" i="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600" b="0" i="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0.</a:t>
                      </a:r>
                      <a:r>
                        <a:rPr lang="mk-MK" sz="1600" b="0" i="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95</a:t>
                      </a:r>
                      <a:r>
                        <a:rPr lang="en-US" sz="1600" b="0" i="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  <a:endParaRPr lang="en-US" sz="2400" b="0" i="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814959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600" b="1" i="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Recall </a:t>
                      </a:r>
                      <a:endParaRPr lang="en-US" sz="2400" b="1" i="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600" b="0" i="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0.</a:t>
                      </a:r>
                      <a:r>
                        <a:rPr lang="mk-MK" sz="1600" b="0" i="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95</a:t>
                      </a:r>
                      <a:r>
                        <a:rPr lang="en-US" sz="1600" b="0" i="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  <a:endParaRPr lang="en-US" sz="2400" b="0" i="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19643729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600" b="1" i="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F1 score </a:t>
                      </a:r>
                      <a:endParaRPr lang="en-US" sz="2400" b="1" i="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600" b="0" i="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0.</a:t>
                      </a:r>
                      <a:r>
                        <a:rPr lang="mk-MK" sz="1600" b="0" i="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9499</a:t>
                      </a:r>
                      <a:endParaRPr lang="en-US" sz="2400" b="0" i="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65582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949973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C4232F8-22BF-48D1-9B34-AE6DA5485F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9224" y="1001000"/>
            <a:ext cx="6235201" cy="792000"/>
          </a:xfrm>
        </p:spPr>
        <p:txBody>
          <a:bodyPr/>
          <a:lstStyle/>
          <a:p>
            <a:r>
              <a:rPr lang="mk-MK" dirty="0"/>
              <a:t>Модел 4 резултати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79D0867-DA2A-4D4C-9D45-1960E46CCA4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E0E41E9-E887-49CF-A358-8367F0C34840}" type="slidenum">
              <a:rPr lang="en-US" smtClean="0">
                <a:solidFill>
                  <a:schemeClr val="bg1"/>
                </a:solidFill>
              </a:rPr>
              <a:pPr/>
              <a:t>17</a:t>
            </a:fld>
            <a:endParaRPr lang="en-US" dirty="0">
              <a:solidFill>
                <a:schemeClr val="bg1"/>
              </a:solidFill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8968150"/>
              </p:ext>
            </p:extLst>
          </p:nvPr>
        </p:nvGraphicFramePr>
        <p:xfrm>
          <a:off x="914399" y="2728685"/>
          <a:ext cx="7040880" cy="2743200"/>
        </p:xfrm>
        <a:graphic>
          <a:graphicData uri="http://schemas.openxmlformats.org/drawingml/2006/table">
            <a:tbl>
              <a:tblPr/>
              <a:tblGrid>
                <a:gridCol w="3520440">
                  <a:extLst>
                    <a:ext uri="{9D8B030D-6E8A-4147-A177-3AD203B41FA5}">
                      <a16:colId xmlns:a16="http://schemas.microsoft.com/office/drawing/2014/main" val="2309652187"/>
                    </a:ext>
                  </a:extLst>
                </a:gridCol>
                <a:gridCol w="3520440">
                  <a:extLst>
                    <a:ext uri="{9D8B030D-6E8A-4147-A177-3AD203B41FA5}">
                      <a16:colId xmlns:a16="http://schemas.microsoft.com/office/drawing/2014/main" val="160182089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 rtl="0" fontAlgn="base"/>
                      <a:r>
                        <a:rPr lang="mk-MK" sz="1600" b="0" i="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Име на метрика </a:t>
                      </a:r>
                      <a:endParaRPr lang="mk-MK" sz="2400" b="0" i="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mk-MK" sz="1600" b="0" i="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Вредност </a:t>
                      </a:r>
                      <a:endParaRPr lang="mk-MK" sz="2400" b="0" i="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450781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600" b="1" i="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Binary Cross Entropy </a:t>
                      </a:r>
                      <a:endParaRPr lang="en-US" sz="2400" b="1" i="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600" b="0" i="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0.</a:t>
                      </a:r>
                      <a:r>
                        <a:rPr lang="mk-MK" sz="1600" b="0" i="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2453</a:t>
                      </a:r>
                      <a:endParaRPr lang="en-US" sz="2400" b="0" i="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4521428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 rtl="0" fontAlgn="base"/>
                      <a:r>
                        <a:rPr lang="mk-MK" sz="1600" b="1" i="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Точност </a:t>
                      </a:r>
                      <a:endParaRPr lang="mk-MK" sz="2400" b="1" i="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600" b="0" i="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0.</a:t>
                      </a:r>
                      <a:r>
                        <a:rPr lang="mk-MK" sz="1600" b="0" i="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8875</a:t>
                      </a:r>
                      <a:r>
                        <a:rPr lang="en-US" sz="1600" b="0" i="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  <a:endParaRPr lang="en-US" sz="2400" b="0" i="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8139254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 rtl="0" fontAlgn="base"/>
                      <a:r>
                        <a:rPr lang="mk-MK" sz="1600" b="1" i="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Прецизност </a:t>
                      </a:r>
                      <a:endParaRPr lang="mk-MK" sz="2400" b="1" i="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600" b="0" i="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0.</a:t>
                      </a:r>
                      <a:r>
                        <a:rPr lang="mk-MK" sz="1600" b="0" i="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8875</a:t>
                      </a:r>
                      <a:r>
                        <a:rPr lang="en-US" sz="1600" b="0" i="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  <a:endParaRPr lang="en-US" sz="2400" b="0" i="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814959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600" b="1" i="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Recall </a:t>
                      </a:r>
                      <a:endParaRPr lang="en-US" sz="2400" b="1" i="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600" b="0" i="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0.</a:t>
                      </a:r>
                      <a:r>
                        <a:rPr lang="mk-MK" sz="1600" b="0" i="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8875</a:t>
                      </a:r>
                      <a:r>
                        <a:rPr lang="en-US" sz="1600" b="0" i="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  <a:endParaRPr lang="en-US" sz="2400" b="0" i="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19643729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600" b="1" i="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F1 score </a:t>
                      </a:r>
                      <a:endParaRPr lang="en-US" sz="2400" b="1" i="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600" b="0" i="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0.</a:t>
                      </a:r>
                      <a:r>
                        <a:rPr lang="mk-MK" sz="1600" b="0" i="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8864</a:t>
                      </a:r>
                      <a:endParaRPr lang="en-US" sz="2400" b="0" i="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65582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935194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C4232F8-22BF-48D1-9B34-AE6DA5485F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9224" y="1001000"/>
            <a:ext cx="6235201" cy="792000"/>
          </a:xfrm>
        </p:spPr>
        <p:txBody>
          <a:bodyPr/>
          <a:lstStyle/>
          <a:p>
            <a:r>
              <a:rPr lang="mk-MK" dirty="0"/>
              <a:t>Модел 5 резултати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79D0867-DA2A-4D4C-9D45-1960E46CCA4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E0E41E9-E887-49CF-A358-8367F0C34840}" type="slidenum">
              <a:rPr lang="en-US" smtClean="0">
                <a:solidFill>
                  <a:schemeClr val="bg1"/>
                </a:solidFill>
              </a:rPr>
              <a:pPr/>
              <a:t>18</a:t>
            </a:fld>
            <a:endParaRPr lang="en-US" dirty="0">
              <a:solidFill>
                <a:schemeClr val="bg1"/>
              </a:solidFill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9060914"/>
              </p:ext>
            </p:extLst>
          </p:nvPr>
        </p:nvGraphicFramePr>
        <p:xfrm>
          <a:off x="914399" y="2728685"/>
          <a:ext cx="7040880" cy="2743200"/>
        </p:xfrm>
        <a:graphic>
          <a:graphicData uri="http://schemas.openxmlformats.org/drawingml/2006/table">
            <a:tbl>
              <a:tblPr/>
              <a:tblGrid>
                <a:gridCol w="3520440">
                  <a:extLst>
                    <a:ext uri="{9D8B030D-6E8A-4147-A177-3AD203B41FA5}">
                      <a16:colId xmlns:a16="http://schemas.microsoft.com/office/drawing/2014/main" val="2309652187"/>
                    </a:ext>
                  </a:extLst>
                </a:gridCol>
                <a:gridCol w="3520440">
                  <a:extLst>
                    <a:ext uri="{9D8B030D-6E8A-4147-A177-3AD203B41FA5}">
                      <a16:colId xmlns:a16="http://schemas.microsoft.com/office/drawing/2014/main" val="160182089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 rtl="0" fontAlgn="base"/>
                      <a:r>
                        <a:rPr lang="mk-MK" sz="1600" b="0" i="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Име на метрика </a:t>
                      </a:r>
                      <a:endParaRPr lang="mk-MK" sz="2400" b="0" i="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mk-MK" sz="1600" b="0" i="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Вредност </a:t>
                      </a:r>
                      <a:endParaRPr lang="mk-MK" sz="2400" b="0" i="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450781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600" b="1" i="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Binary Cross Entropy </a:t>
                      </a:r>
                      <a:endParaRPr lang="en-US" sz="2400" b="1" i="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600" b="0" i="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0.</a:t>
                      </a:r>
                      <a:r>
                        <a:rPr lang="mk-MK" sz="1600" b="0" i="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4578</a:t>
                      </a:r>
                      <a:endParaRPr lang="en-US" sz="2400" b="0" i="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4521428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 rtl="0" fontAlgn="base"/>
                      <a:r>
                        <a:rPr lang="mk-MK" sz="1600" b="1" i="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Точност </a:t>
                      </a:r>
                      <a:endParaRPr lang="mk-MK" sz="2400" b="1" i="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600" b="0" i="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0.</a:t>
                      </a:r>
                      <a:r>
                        <a:rPr lang="mk-MK" sz="1600" b="0" i="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9312</a:t>
                      </a:r>
                      <a:r>
                        <a:rPr lang="en-US" sz="1600" b="0" i="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  <a:endParaRPr lang="en-US" sz="2400" b="0" i="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8139254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 rtl="0" fontAlgn="base"/>
                      <a:r>
                        <a:rPr lang="mk-MK" sz="1600" b="1" i="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Прецизност </a:t>
                      </a:r>
                      <a:endParaRPr lang="mk-MK" sz="2400" b="1" i="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600" b="0" i="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0.</a:t>
                      </a:r>
                      <a:r>
                        <a:rPr lang="mk-MK" sz="1600" b="0" i="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9312</a:t>
                      </a:r>
                      <a:endParaRPr lang="en-US" sz="2400" b="0" i="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814959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600" b="1" i="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Recall </a:t>
                      </a:r>
                      <a:endParaRPr lang="en-US" sz="2400" b="1" i="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600" b="0" i="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0.</a:t>
                      </a:r>
                      <a:r>
                        <a:rPr lang="mk-MK" sz="1600" b="0" i="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9312</a:t>
                      </a:r>
                      <a:r>
                        <a:rPr lang="en-US" sz="1600" b="0" i="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  <a:endParaRPr lang="en-US" sz="2400" b="0" i="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19643729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600" b="1" i="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F1 score </a:t>
                      </a:r>
                      <a:endParaRPr lang="en-US" sz="2400" b="1" i="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600" b="0" i="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0.</a:t>
                      </a:r>
                      <a:r>
                        <a:rPr lang="mk-MK" sz="1600" b="0" i="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9309</a:t>
                      </a:r>
                      <a:endParaRPr lang="en-US" sz="2400" b="0" i="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65582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811382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D833931-FC96-4D4A-90F2-F25B03FE8DE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E0E41E9-E887-49CF-A358-8367F0C34840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41" r="16341"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4D9E47F-41E0-4FE3-891C-B53FBC82D7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mk-MK" dirty="0"/>
              <a:t>Заклучок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723086" y="3244334"/>
            <a:ext cx="20444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Transfer learning</a:t>
            </a:r>
          </a:p>
        </p:txBody>
      </p:sp>
    </p:spTree>
    <p:extLst>
      <p:ext uri="{BB962C8B-B14F-4D97-AF65-F5344CB8AC3E}">
        <p14:creationId xmlns:p14="http://schemas.microsoft.com/office/powerpoint/2010/main" val="18434378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Placeholder 20">
            <a:extLst>
              <a:ext uri="{FF2B5EF4-FFF2-40B4-BE49-F238E27FC236}">
                <a16:creationId xmlns:a16="http://schemas.microsoft.com/office/drawing/2014/main" id="{DB8E3FD3-0267-4F81-A762-085F5391CAA9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750" y="0"/>
            <a:ext cx="5184000" cy="6858000"/>
          </a:xfrm>
          <a:noFill/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816F2C19-0689-4B63-8A83-297B6376B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mk-MK" dirty="0"/>
              <a:t>Вовед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5B722F-37EC-443F-AE71-6E9C033BCA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mk-MK" dirty="0"/>
              <a:t>Апликации</a:t>
            </a:r>
          </a:p>
          <a:p>
            <a:r>
              <a:rPr lang="mk-MK" dirty="0"/>
              <a:t>Алгоритми</a:t>
            </a:r>
          </a:p>
          <a:p>
            <a:r>
              <a:rPr lang="mk-MK" dirty="0"/>
              <a:t>Метрики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A0F2ED-980E-4DAB-9741-86DED039884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7E0E41E9-E887-49CF-A358-8367F0C34840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2592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6436D08-F315-47A8-8D2C-CABD25A82F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mk-MK" dirty="0"/>
              <a:t>Податочно множество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7EF1185-9819-4EA8-A6DE-B949E66105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mk-MK" dirty="0"/>
              <a:t>400 </a:t>
            </a:r>
            <a:r>
              <a:rPr lang="en-US" dirty="0"/>
              <a:t>indoor, 400 outdoor</a:t>
            </a:r>
            <a:r>
              <a:rPr lang="mk-MK" dirty="0"/>
              <a:t> фотографии</a:t>
            </a:r>
          </a:p>
          <a:p>
            <a:r>
              <a:rPr lang="en-US" dirty="0" err="1"/>
              <a:t>Nadian-Ghomsheh</a:t>
            </a:r>
            <a:r>
              <a:rPr lang="en-US" dirty="0"/>
              <a:t>, Ali (2017). Indoor-Outdoor dataset. </a:t>
            </a:r>
            <a:r>
              <a:rPr lang="en-US" dirty="0" err="1"/>
              <a:t>figshare</a:t>
            </a:r>
            <a:r>
              <a:rPr lang="en-US" dirty="0"/>
              <a:t>. Dataset. </a:t>
            </a:r>
            <a:endParaRPr lang="mk-MK" dirty="0"/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2472CEC-68EC-4727-8436-C4727034BDE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ln>
            <a:solidFill>
              <a:schemeClr val="accent2">
                <a:lumMod val="75000"/>
              </a:schemeClr>
            </a:solidFill>
          </a:ln>
        </p:spPr>
        <p:txBody>
          <a:bodyPr/>
          <a:lstStyle/>
          <a:p>
            <a:fld id="{7E0E41E9-E887-49CF-A358-8367F0C34840}" type="slidenum">
              <a:rPr lang="en-US" smtClean="0">
                <a:solidFill>
                  <a:schemeClr val="bg1"/>
                </a:solidFill>
              </a:rPr>
              <a:pPr/>
              <a:t>3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" name="Picture Placeholder 11"/>
          <p:cNvPicPr>
            <a:picLocks noGrp="1" noChangeAspect="1"/>
          </p:cNvPicPr>
          <p:nvPr>
            <p:ph type="pic" sz="quarter" idx="12"/>
          </p:nvPr>
        </p:nvPicPr>
        <p:blipFill>
          <a:blip r:embed="rId3"/>
          <a:srcRect t="14799" b="14799"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1614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8BDD746-B6F1-42AB-B326-5F23BADD0E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367" y="968418"/>
            <a:ext cx="6235201" cy="792000"/>
          </a:xfrm>
        </p:spPr>
        <p:txBody>
          <a:bodyPr/>
          <a:lstStyle/>
          <a:p>
            <a:r>
              <a:rPr lang="en-US" dirty="0" err="1"/>
              <a:t>ResNet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F593A1-14CB-485A-91B5-98EFC9409E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14629" y="406400"/>
            <a:ext cx="3801713" cy="219445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ImageNet </a:t>
            </a:r>
            <a:endParaRPr lang="mk-MK" dirty="0"/>
          </a:p>
          <a:p>
            <a:r>
              <a:rPr lang="en-US" dirty="0"/>
              <a:t>Vanishing gradient</a:t>
            </a:r>
          </a:p>
          <a:p>
            <a:r>
              <a:rPr lang="en-US" dirty="0"/>
              <a:t>Skip Connection</a:t>
            </a:r>
          </a:p>
          <a:p>
            <a:r>
              <a:rPr lang="en-US" dirty="0"/>
              <a:t>224x224x3</a:t>
            </a:r>
            <a:endParaRPr lang="mk-MK" dirty="0"/>
          </a:p>
          <a:p>
            <a:r>
              <a:rPr lang="en-GB" dirty="0"/>
              <a:t>Layers</a:t>
            </a:r>
          </a:p>
          <a:p>
            <a:r>
              <a:rPr lang="en-GB" dirty="0"/>
              <a:t>Weights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871031C-A97B-4C9B-85AC-4A54576871F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E0E41E9-E887-49CF-A358-8367F0C34840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090" y="2600855"/>
            <a:ext cx="6213342" cy="222015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9032" y="4624442"/>
            <a:ext cx="5743393" cy="2074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8704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8BDD746-B6F1-42AB-B326-5F23BADD0E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1262" y="5480734"/>
            <a:ext cx="6235201" cy="792000"/>
          </a:xfrm>
        </p:spPr>
        <p:txBody>
          <a:bodyPr/>
          <a:lstStyle/>
          <a:p>
            <a:r>
              <a:rPr lang="en-US" dirty="0"/>
              <a:t>Model 1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F593A1-14CB-485A-91B5-98EFC9409E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6463" y="1029403"/>
            <a:ext cx="3164612" cy="3398218"/>
          </a:xfrm>
        </p:spPr>
        <p:txBody>
          <a:bodyPr/>
          <a:lstStyle/>
          <a:p>
            <a:r>
              <a:rPr lang="en-GB" dirty="0"/>
              <a:t>ResNet50V2</a:t>
            </a:r>
            <a:endParaRPr lang="en-US" dirty="0"/>
          </a:p>
          <a:p>
            <a:r>
              <a:rPr lang="en-US" dirty="0"/>
              <a:t>Flatten </a:t>
            </a:r>
            <a:r>
              <a:rPr lang="mk-MK" dirty="0"/>
              <a:t>слој</a:t>
            </a:r>
          </a:p>
          <a:p>
            <a:r>
              <a:rPr lang="en-GB" dirty="0"/>
              <a:t>Dense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871031C-A97B-4C9B-85AC-4A54576871F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E0E41E9-E887-49CF-A358-8367F0C34840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674" y="614054"/>
            <a:ext cx="6163535" cy="4410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1609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8BDD746-B6F1-42AB-B326-5F23BADD0E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1262" y="5480734"/>
            <a:ext cx="6235201" cy="792000"/>
          </a:xfrm>
        </p:spPr>
        <p:txBody>
          <a:bodyPr/>
          <a:lstStyle/>
          <a:p>
            <a:r>
              <a:rPr lang="en-US" dirty="0"/>
              <a:t>Model </a:t>
            </a:r>
            <a:r>
              <a:rPr lang="mk-MK" dirty="0"/>
              <a:t>2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F593A1-14CB-485A-91B5-98EFC9409E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6463" y="1029403"/>
            <a:ext cx="3164612" cy="3398218"/>
          </a:xfrm>
        </p:spPr>
        <p:txBody>
          <a:bodyPr/>
          <a:lstStyle/>
          <a:p>
            <a:r>
              <a:rPr lang="en-US" dirty="0"/>
              <a:t>Dropout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871031C-A97B-4C9B-85AC-4A54576871F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E0E41E9-E887-49CF-A358-8367F0C34840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085" y="599377"/>
            <a:ext cx="5706271" cy="4258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9816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F593A1-14CB-485A-91B5-98EFC9409E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mk-MK" dirty="0"/>
              <a:t>80</a:t>
            </a:r>
            <a:r>
              <a:rPr lang="en-US" dirty="0"/>
              <a:t>% </a:t>
            </a:r>
            <a:r>
              <a:rPr lang="mk-MK" dirty="0"/>
              <a:t>тренирачко</a:t>
            </a:r>
          </a:p>
          <a:p>
            <a:r>
              <a:rPr lang="mk-MK" dirty="0"/>
              <a:t>20</a:t>
            </a:r>
            <a:r>
              <a:rPr lang="en-US" dirty="0"/>
              <a:t>% </a:t>
            </a:r>
            <a:r>
              <a:rPr lang="mk-MK" dirty="0"/>
              <a:t>валидациско</a:t>
            </a:r>
          </a:p>
          <a:p>
            <a:r>
              <a:rPr lang="en-US" dirty="0" err="1"/>
              <a:t>tf.keras.utils.image_dataset_from_directory</a:t>
            </a:r>
            <a:r>
              <a:rPr lang="mk-MK" dirty="0"/>
              <a:t> 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871031C-A97B-4C9B-85AC-4A54576871F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E0E41E9-E887-49CF-A358-8367F0C34840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79" r="14379"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8BDD746-B6F1-42AB-B326-5F23BADD0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mk-MK" dirty="0"/>
              <a:t>Начин на тренирање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24701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8BDD746-B6F1-42AB-B326-5F23BADD0E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367" y="968418"/>
            <a:ext cx="6235201" cy="792000"/>
          </a:xfrm>
        </p:spPr>
        <p:txBody>
          <a:bodyPr/>
          <a:lstStyle/>
          <a:p>
            <a:r>
              <a:rPr lang="en-US" dirty="0" err="1"/>
              <a:t>Xception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F593A1-14CB-485A-91B5-98EFC9409E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14630" y="681982"/>
            <a:ext cx="3742127" cy="1364871"/>
          </a:xfrm>
        </p:spPr>
        <p:txBody>
          <a:bodyPr>
            <a:normAutofit/>
          </a:bodyPr>
          <a:lstStyle/>
          <a:p>
            <a:r>
              <a:rPr lang="en-US" dirty="0"/>
              <a:t>Inception</a:t>
            </a:r>
          </a:p>
          <a:p>
            <a:r>
              <a:rPr lang="mk-MK" dirty="0"/>
              <a:t>Точност од </a:t>
            </a:r>
            <a:r>
              <a:rPr lang="en-US" dirty="0"/>
              <a:t>79% ImageNet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871031C-A97B-4C9B-85AC-4A54576871F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E0E41E9-E887-49CF-A358-8367F0C34840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0570" y="2309530"/>
            <a:ext cx="5839640" cy="4039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6947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8BDD746-B6F1-42AB-B326-5F23BADD0E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1262" y="5480734"/>
            <a:ext cx="6235201" cy="792000"/>
          </a:xfrm>
        </p:spPr>
        <p:txBody>
          <a:bodyPr/>
          <a:lstStyle/>
          <a:p>
            <a:r>
              <a:rPr lang="en-US" dirty="0"/>
              <a:t>Model 3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871031C-A97B-4C9B-85AC-4A54576871F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E0E41E9-E887-49CF-A358-8367F0C34840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8862" y="284760"/>
            <a:ext cx="6519683" cy="4818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5942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MS-Theme-Bubble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MS-Theme-Bubble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lorful Conference Presentation_Win32_SB v2" id="{6296A1A3-4545-4186-A11E-C7596C310FCC}" vid="{2333D8A0-1005-471E-A680-7FF710F2D79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fa6e671f1cd7e4d96ff9652be322dd5e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4e2496f70b101db0b8013f30a071bbf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9FE7B02C-5194-4175-B6C3-18AE8350DC5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C58A64B-81C3-4EC2-A044-1AD401A10DA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2606CA9-73CA-4217-BA3D-1864E6BFEEB4}">
  <ds:schemaRefs>
    <ds:schemaRef ds:uri="http://purl.org/dc/dcmitype/"/>
    <ds:schemaRef ds:uri="http://schemas.microsoft.com/office/2006/metadata/properties"/>
    <ds:schemaRef ds:uri="16c05727-aa75-4e4a-9b5f-8a80a1165891"/>
    <ds:schemaRef ds:uri="http://schemas.microsoft.com/office/2006/documentManagement/types"/>
    <ds:schemaRef ds:uri="http://purl.org/dc/elements/1.1/"/>
    <ds:schemaRef ds:uri="71af3243-3dd4-4a8d-8c0d-dd76da1f02a5"/>
    <ds:schemaRef ds:uri="http://www.w3.org/XML/1998/namespace"/>
    <ds:schemaRef ds:uri="http://schemas.microsoft.com/office/infopath/2007/PartnerControls"/>
    <ds:schemaRef ds:uri="http://schemas.openxmlformats.org/package/2006/metadata/core-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Colorful conference presentation</Template>
  <TotalTime>0</TotalTime>
  <Words>280</Words>
  <Application>Microsoft Office PowerPoint</Application>
  <PresentationFormat>Widescreen</PresentationFormat>
  <Paragraphs>147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Arial</vt:lpstr>
      <vt:lpstr>Calibri</vt:lpstr>
      <vt:lpstr>Calibri Light</vt:lpstr>
      <vt:lpstr>Cambria Math</vt:lpstr>
      <vt:lpstr>Times New Roman</vt:lpstr>
      <vt:lpstr>Wingdings</vt:lpstr>
      <vt:lpstr>Office Theme</vt:lpstr>
      <vt:lpstr>Класификација Indoor Outdoor слики</vt:lpstr>
      <vt:lpstr>Вовед</vt:lpstr>
      <vt:lpstr>PowerPoint Presentation</vt:lpstr>
      <vt:lpstr>ResNet</vt:lpstr>
      <vt:lpstr>Model 1</vt:lpstr>
      <vt:lpstr>Model 2</vt:lpstr>
      <vt:lpstr>Начин на тренирање</vt:lpstr>
      <vt:lpstr>Xception</vt:lpstr>
      <vt:lpstr>Model 3</vt:lpstr>
      <vt:lpstr>Model 4</vt:lpstr>
      <vt:lpstr>Model 5</vt:lpstr>
      <vt:lpstr>PowerPoint Presentation</vt:lpstr>
      <vt:lpstr>Метрики</vt:lpstr>
      <vt:lpstr>Модел 1 резултати</vt:lpstr>
      <vt:lpstr>Модел 2 резултати</vt:lpstr>
      <vt:lpstr>Модел 3 резултати</vt:lpstr>
      <vt:lpstr>Модел 4 резултати</vt:lpstr>
      <vt:lpstr>Модел 5 резултати</vt:lpstr>
      <vt:lpstr>Заклучок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2023-06-18T17:48:37Z</dcterms:created>
  <dcterms:modified xsi:type="dcterms:W3CDTF">2023-06-18T20:35:40Z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